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7"/>
  </p:notesMasterIdLst>
  <p:sldIdLst>
    <p:sldId id="256" r:id="rId2"/>
    <p:sldId id="257" r:id="rId3"/>
    <p:sldId id="296" r:id="rId4"/>
    <p:sldId id="297" r:id="rId5"/>
    <p:sldId id="298" r:id="rId6"/>
  </p:sldIdLst>
  <p:sldSz cx="9144000" cy="5143500" type="screen16x9"/>
  <p:notesSz cx="6858000" cy="9144000"/>
  <p:embeddedFontLst>
    <p:embeddedFont>
      <p:font typeface="Roboto Slab" panose="020B0604020202020204" charset="0"/>
      <p:regular r:id="rId8"/>
      <p:bold r:id="rId9"/>
    </p:embeddedFont>
    <p:embeddedFont>
      <p:font typeface="Source Sans Pro" panose="020B0503030403020204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90"/>
    <a:srgbClr val="009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01FB10D-A61A-4DE4-8506-F670E7A89527}">
  <a:tblStyle styleId="{701FB10D-A61A-4DE4-8506-F670E7A8952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398DAF6-0271-4389-B3DC-BA433CC306D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7192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0219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0486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00185" y="1991850"/>
            <a:ext cx="58074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1pPr>
            <a:lvl2pPr lvl="1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2pPr>
            <a:lvl3pPr lvl="2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3pPr>
            <a:lvl4pPr lvl="3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4pPr>
            <a:lvl5pPr lvl="4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5pPr>
            <a:lvl6pPr lvl="5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6pPr>
            <a:lvl7pPr lvl="6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7pPr>
            <a:lvl8pPr lvl="7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8pPr>
            <a:lvl9pPr lvl="8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337531" y="4630074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7790243" y="4182401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893253" y="3333348"/>
            <a:ext cx="57600" cy="576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771302" y="4923775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2386266" y="508134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479460" y="2703980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261540" y="643097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507235" y="1080863"/>
            <a:ext cx="192600" cy="1923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8314019" y="3625322"/>
            <a:ext cx="144300" cy="144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8882858" y="4186761"/>
            <a:ext cx="144300" cy="144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158313" y="1596559"/>
            <a:ext cx="57600" cy="576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1396483" y="226428"/>
            <a:ext cx="192600" cy="1923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617492" y="2000594"/>
            <a:ext cx="57600" cy="576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3425273" y="387880"/>
            <a:ext cx="57600" cy="576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8014029" y="4567546"/>
            <a:ext cx="192600" cy="1923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786137" y="1200150"/>
            <a:ext cx="36753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4682659" y="1200150"/>
            <a:ext cx="36753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86150" y="1261700"/>
            <a:ext cx="7571700" cy="35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Source Sans Pro"/>
              <a:buChar char="◎"/>
              <a:defRPr sz="30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Source Sans Pro"/>
              <a:buChar char="◉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ctrTitle"/>
          </p:nvPr>
        </p:nvSpPr>
        <p:spPr>
          <a:xfrm>
            <a:off x="1436730" y="1953609"/>
            <a:ext cx="6802495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3200" dirty="0">
                <a:solidFill>
                  <a:srgbClr val="006990"/>
                </a:solidFill>
              </a:rPr>
              <a:t>TYTUŁ REFERATU</a:t>
            </a:r>
            <a:endParaRPr sz="3200" dirty="0">
              <a:solidFill>
                <a:srgbClr val="006990"/>
              </a:solidFill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5E6BCD4C-6032-4535-94F4-C1791695123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195" y="3860598"/>
            <a:ext cx="9144000" cy="751395"/>
          </a:xfrm>
          <a:prstGeom prst="rect">
            <a:avLst/>
          </a:prstGeom>
          <a:gradFill flip="none" rotWithShape="1">
            <a:gsLst>
              <a:gs pos="66000">
                <a:srgbClr val="006990"/>
              </a:gs>
              <a:gs pos="0">
                <a:srgbClr val="0091EA">
                  <a:alpha val="2000"/>
                </a:srgbClr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0"/>
              </a:lnSpc>
            </a:pPr>
            <a:r>
              <a:rPr lang="pl-PL" sz="1600" dirty="0">
                <a:latin typeface="Roboto Slab" panose="020B0604020202020204" charset="0"/>
                <a:ea typeface="Roboto Slab" panose="020B0604020202020204" charset="0"/>
              </a:rPr>
              <a:t>Autorzy</a:t>
            </a:r>
            <a:r>
              <a:rPr lang="pl-PL" sz="1600" baseline="30000" dirty="0">
                <a:latin typeface="Roboto Slab" panose="020B0604020202020204" charset="0"/>
                <a:ea typeface="Roboto Slab" panose="020B0604020202020204" charset="0"/>
              </a:rPr>
              <a:t>1</a:t>
            </a:r>
            <a:endParaRPr lang="pl-PL" baseline="30000" dirty="0">
              <a:latin typeface="Roboto Slab" panose="020B0604020202020204" charset="0"/>
              <a:ea typeface="Roboto Slab" panose="020B060402020202020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l-PL" sz="1200" i="1" baseline="30000" dirty="0">
                <a:latin typeface="Roboto Slab" panose="020B0604020202020204" charset="0"/>
                <a:ea typeface="Roboto Slab" panose="020B0604020202020204" charset="0"/>
              </a:rPr>
              <a:t>1 </a:t>
            </a:r>
            <a:r>
              <a:rPr lang="pl-PL" sz="1200" i="1" dirty="0">
                <a:latin typeface="Roboto Slab" panose="020B0604020202020204" charset="0"/>
                <a:ea typeface="Roboto Slab" panose="020B0604020202020204" charset="0"/>
              </a:rPr>
              <a:t>Afiliacja</a:t>
            </a:r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id="{FB399D8A-0D29-4B54-957E-970F8391998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278308" y="221535"/>
            <a:ext cx="4680498" cy="984885"/>
            <a:chOff x="4316809" y="0"/>
            <a:chExt cx="4680498" cy="984885"/>
          </a:xfrm>
        </p:grpSpPr>
        <p:pic>
          <p:nvPicPr>
            <p:cNvPr id="5" name="Obraz 4">
              <a:extLst>
                <a:ext uri="{FF2B5EF4-FFF2-40B4-BE49-F238E27FC236}">
                  <a16:creationId xmlns:a16="http://schemas.microsoft.com/office/drawing/2014/main" id="{BE2E52C4-6BA2-4EC4-B345-6674C62AAB3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16809" y="63780"/>
              <a:ext cx="850893" cy="857323"/>
            </a:xfrm>
            <a:prstGeom prst="rect">
              <a:avLst/>
            </a:prstGeom>
          </p:spPr>
        </p:pic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CF614943-C3CE-4590-A6A1-A048C116784D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149375" y="0"/>
              <a:ext cx="3089850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b="1" dirty="0">
                  <a:solidFill>
                    <a:srgbClr val="006990"/>
                  </a:solidFill>
                  <a:latin typeface="Roboto Slab" panose="020B0604020202020204" charset="0"/>
                  <a:ea typeface="Roboto Slab" panose="020B0604020202020204" charset="0"/>
                </a:rPr>
                <a:t>SOS / NSOŚ 2022</a:t>
              </a:r>
            </a:p>
            <a:p>
              <a:pPr algn="ctr"/>
              <a:r>
                <a:rPr lang="pl-PL" b="1" dirty="0">
                  <a:solidFill>
                    <a:srgbClr val="006990"/>
                  </a:solidFill>
                  <a:latin typeface="Roboto Slab" panose="020B0604020202020204" charset="0"/>
                  <a:ea typeface="Roboto Slab" panose="020B0604020202020204" charset="0"/>
                </a:rPr>
                <a:t>Wydział Inżynierii Mechanicznej</a:t>
              </a:r>
            </a:p>
            <a:p>
              <a:pPr algn="ctr"/>
              <a:r>
                <a:rPr lang="pl-PL" b="1" dirty="0">
                  <a:solidFill>
                    <a:srgbClr val="006990"/>
                  </a:solidFill>
                  <a:latin typeface="Roboto Slab" panose="020B0604020202020204" charset="0"/>
                  <a:ea typeface="Roboto Slab" panose="020B0604020202020204" charset="0"/>
                </a:rPr>
                <a:t>Politechnika Poznańska</a:t>
              </a:r>
            </a:p>
            <a:p>
              <a:pPr algn="ctr"/>
              <a:r>
                <a:rPr lang="pl-PL" b="1" dirty="0">
                  <a:solidFill>
                    <a:srgbClr val="006990"/>
                  </a:solidFill>
                  <a:latin typeface="Roboto Slab" panose="020B0604020202020204" charset="0"/>
                  <a:ea typeface="Roboto Slab" panose="020B0604020202020204" charset="0"/>
                </a:rPr>
                <a:t>7 – 9 września, Opalenica</a:t>
              </a:r>
            </a:p>
          </p:txBody>
        </p:sp>
        <p:pic>
          <p:nvPicPr>
            <p:cNvPr id="8" name="Obraz 7">
              <a:extLst>
                <a:ext uri="{FF2B5EF4-FFF2-40B4-BE49-F238E27FC236}">
                  <a16:creationId xmlns:a16="http://schemas.microsoft.com/office/drawing/2014/main" id="{8F64D46C-9245-447F-BDFD-003B80DB82B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9225" y="70467"/>
              <a:ext cx="758082" cy="75808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006990"/>
                </a:solidFill>
              </a:rPr>
              <a:t>2</a:t>
            </a:fld>
            <a:endParaRPr dirty="0">
              <a:solidFill>
                <a:srgbClr val="006990"/>
              </a:soli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50E6EBF1-BBBD-416F-AAD4-69BDE30CB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332" y="4525347"/>
            <a:ext cx="582922" cy="587327"/>
          </a:xfrm>
          <a:prstGeom prst="rect">
            <a:avLst/>
          </a:prstGeom>
        </p:spPr>
      </p:pic>
      <p:sp>
        <p:nvSpPr>
          <p:cNvPr id="14" name="pole tekstowe 13">
            <a:extLst>
              <a:ext uri="{FF2B5EF4-FFF2-40B4-BE49-F238E27FC236}">
                <a16:creationId xmlns:a16="http://schemas.microsoft.com/office/drawing/2014/main" id="{9C19D023-47D9-4B65-8DF2-FA6129C40D4A}"/>
              </a:ext>
            </a:extLst>
          </p:cNvPr>
          <p:cNvSpPr txBox="1"/>
          <p:nvPr/>
        </p:nvSpPr>
        <p:spPr>
          <a:xfrm>
            <a:off x="2818206" y="4712564"/>
            <a:ext cx="35075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000" b="1" dirty="0">
                <a:solidFill>
                  <a:srgbClr val="006990"/>
                </a:solidFill>
                <a:latin typeface="Roboto Slab" panose="020B0604020202020204" charset="0"/>
                <a:ea typeface="Roboto Slab" panose="020B0604020202020204" charset="0"/>
              </a:rPr>
              <a:t>XV SZKOŁA OBRÓBKI SKRAWANIEM</a:t>
            </a:r>
          </a:p>
          <a:p>
            <a:pPr algn="ctr"/>
            <a:r>
              <a:rPr lang="pl-PL" sz="1000" b="1" dirty="0">
                <a:solidFill>
                  <a:srgbClr val="006990"/>
                </a:solidFill>
                <a:latin typeface="Roboto Slab" panose="020B0604020202020204" charset="0"/>
                <a:ea typeface="Roboto Slab" panose="020B0604020202020204" charset="0"/>
              </a:rPr>
              <a:t>XLIV NAUKOWA SZKOŁA OBRÓBKI ŚCIERNEJ</a:t>
            </a:r>
          </a:p>
        </p:txBody>
      </p:sp>
      <p:sp>
        <p:nvSpPr>
          <p:cNvPr id="35" name="Google Shape;412;p37">
            <a:extLst>
              <a:ext uri="{FF2B5EF4-FFF2-40B4-BE49-F238E27FC236}">
                <a16:creationId xmlns:a16="http://schemas.microsoft.com/office/drawing/2014/main" id="{BA9C450C-4D70-44A8-AF1A-A86FA0D0BA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>
            <p:ph type="body" idx="1"/>
          </p:nvPr>
        </p:nvSpPr>
        <p:spPr>
          <a:xfrm>
            <a:off x="832684" y="684777"/>
            <a:ext cx="7571700" cy="35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2400" b="1" dirty="0">
                <a:solidFill>
                  <a:srgbClr val="006990"/>
                </a:solidFill>
                <a:latin typeface="Roboto Slab" panose="020B0604020202020204" charset="0"/>
                <a:ea typeface="Roboto Slab" panose="020B0604020202020204" charset="0"/>
              </a:rPr>
              <a:t>Plan prezentacji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2400" b="1" dirty="0">
              <a:latin typeface="Roboto Slab" panose="020B0604020202020204" charset="0"/>
              <a:ea typeface="Roboto Slab" panose="020B0604020202020204" charset="0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pl-PL" dirty="0"/>
              <a:t>Tytuły kolejnych sekcji prezentacji</a:t>
            </a:r>
          </a:p>
          <a:p>
            <a:pPr marL="457200" lvl="0" indent="-3810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endParaRPr lang="pl-PL" dirty="0"/>
          </a:p>
          <a:p>
            <a:pPr marL="457200" lvl="0" indent="-3810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endParaRPr lang="pl-PL" dirty="0"/>
          </a:p>
          <a:p>
            <a:pPr marL="457200" lvl="0" indent="-3810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endParaRPr sz="2400" dirty="0"/>
          </a:p>
        </p:txBody>
      </p:sp>
      <p:sp>
        <p:nvSpPr>
          <p:cNvPr id="36" name="Prostokąt 35">
            <a:extLst>
              <a:ext uri="{FF2B5EF4-FFF2-40B4-BE49-F238E27FC236}">
                <a16:creationId xmlns:a16="http://schemas.microsoft.com/office/drawing/2014/main" id="{A7DC0368-F66E-42BF-BFBD-5E62226FE68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40179" y="1274659"/>
            <a:ext cx="4494482" cy="0"/>
          </a:xfrm>
          <a:prstGeom prst="rect">
            <a:avLst/>
          </a:prstGeom>
          <a:solidFill>
            <a:srgbClr val="006990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0"/>
              </a:lnSpc>
            </a:pPr>
            <a:endParaRPr lang="pl-PL" sz="1200" i="1" dirty="0">
              <a:latin typeface="Roboto Slab" panose="020B0604020202020204" charset="0"/>
              <a:ea typeface="Roboto Slab" panose="020B0604020202020204" charset="0"/>
            </a:endParaRPr>
          </a:p>
        </p:txBody>
      </p:sp>
      <p:sp>
        <p:nvSpPr>
          <p:cNvPr id="37" name="pole tekstowe 36">
            <a:extLst>
              <a:ext uri="{FF2B5EF4-FFF2-40B4-BE49-F238E27FC236}">
                <a16:creationId xmlns:a16="http://schemas.microsoft.com/office/drawing/2014/main" id="{585FDA47-399D-4A24-8802-6729DC22915B}"/>
              </a:ext>
            </a:extLst>
          </p:cNvPr>
          <p:cNvSpPr txBox="1"/>
          <p:nvPr/>
        </p:nvSpPr>
        <p:spPr>
          <a:xfrm>
            <a:off x="7126088" y="33294"/>
            <a:ext cx="24632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900" b="1" dirty="0">
                <a:solidFill>
                  <a:srgbClr val="006990"/>
                </a:solidFill>
                <a:latin typeface="Roboto Slab" panose="020B0604020202020204" charset="0"/>
                <a:ea typeface="Roboto Slab" panose="020B0604020202020204" charset="0"/>
              </a:rPr>
              <a:t>SOS / NSOŚ 2022</a:t>
            </a:r>
          </a:p>
          <a:p>
            <a:pPr algn="ctr"/>
            <a:r>
              <a:rPr lang="pl-PL" sz="900" b="1" dirty="0">
                <a:solidFill>
                  <a:srgbClr val="006990"/>
                </a:solidFill>
                <a:latin typeface="Roboto Slab" panose="020B0604020202020204" charset="0"/>
                <a:ea typeface="Roboto Slab" panose="020B0604020202020204" charset="0"/>
              </a:rPr>
              <a:t>7 – 9 września, Opalenica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006990"/>
                </a:solidFill>
              </a:rPr>
              <a:t>3</a:t>
            </a:fld>
            <a:endParaRPr dirty="0">
              <a:solidFill>
                <a:srgbClr val="006990"/>
              </a:solidFill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238E439B-7A10-4505-88B3-64892FF8F1E0}"/>
              </a:ext>
            </a:extLst>
          </p:cNvPr>
          <p:cNvSpPr txBox="1"/>
          <p:nvPr/>
        </p:nvSpPr>
        <p:spPr>
          <a:xfrm>
            <a:off x="7126088" y="33294"/>
            <a:ext cx="24632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900" b="1" dirty="0">
                <a:solidFill>
                  <a:srgbClr val="006990"/>
                </a:solidFill>
                <a:latin typeface="Roboto Slab" panose="020B0604020202020204" charset="0"/>
                <a:ea typeface="Roboto Slab" panose="020B0604020202020204" charset="0"/>
              </a:rPr>
              <a:t>SOS / NSOŚ 2022</a:t>
            </a:r>
          </a:p>
          <a:p>
            <a:pPr algn="ctr"/>
            <a:r>
              <a:rPr lang="pl-PL" sz="900" b="1" dirty="0">
                <a:solidFill>
                  <a:srgbClr val="006990"/>
                </a:solidFill>
                <a:latin typeface="Roboto Slab" panose="020B0604020202020204" charset="0"/>
                <a:ea typeface="Roboto Slab" panose="020B0604020202020204" charset="0"/>
              </a:rPr>
              <a:t>7 – 9 września, Opalenica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50E6EBF1-BBBD-416F-AAD4-69BDE30CB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332" y="4525347"/>
            <a:ext cx="582922" cy="587327"/>
          </a:xfrm>
          <a:prstGeom prst="rect">
            <a:avLst/>
          </a:prstGeom>
        </p:spPr>
      </p:pic>
      <p:sp>
        <p:nvSpPr>
          <p:cNvPr id="14" name="pole tekstowe 13">
            <a:extLst>
              <a:ext uri="{FF2B5EF4-FFF2-40B4-BE49-F238E27FC236}">
                <a16:creationId xmlns:a16="http://schemas.microsoft.com/office/drawing/2014/main" id="{9C19D023-47D9-4B65-8DF2-FA6129C40D4A}"/>
              </a:ext>
            </a:extLst>
          </p:cNvPr>
          <p:cNvSpPr txBox="1"/>
          <p:nvPr/>
        </p:nvSpPr>
        <p:spPr>
          <a:xfrm>
            <a:off x="2818206" y="4712564"/>
            <a:ext cx="35075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000" b="1" dirty="0">
                <a:solidFill>
                  <a:srgbClr val="006990"/>
                </a:solidFill>
                <a:latin typeface="Roboto Slab" panose="020B0604020202020204" charset="0"/>
                <a:ea typeface="Roboto Slab" panose="020B0604020202020204" charset="0"/>
              </a:rPr>
              <a:t>XV SZKOŁA OBRÓBKI SKRAWANIEM</a:t>
            </a:r>
          </a:p>
          <a:p>
            <a:pPr algn="ctr"/>
            <a:r>
              <a:rPr lang="pl-PL" sz="1000" b="1" dirty="0">
                <a:solidFill>
                  <a:srgbClr val="006990"/>
                </a:solidFill>
                <a:latin typeface="Roboto Slab" panose="020B0604020202020204" charset="0"/>
                <a:ea typeface="Roboto Slab" panose="020B0604020202020204" charset="0"/>
              </a:rPr>
              <a:t>XLIV NAUKOWA SZKOŁA OBRÓBKI ŚCIERNEJ</a:t>
            </a:r>
          </a:p>
        </p:txBody>
      </p:sp>
      <p:sp>
        <p:nvSpPr>
          <p:cNvPr id="35" name="Google Shape;412;p37">
            <a:extLst>
              <a:ext uri="{FF2B5EF4-FFF2-40B4-BE49-F238E27FC236}">
                <a16:creationId xmlns:a16="http://schemas.microsoft.com/office/drawing/2014/main" id="{BA9C450C-4D70-44A8-AF1A-A86FA0D0BAA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" y="0"/>
            <a:ext cx="5411755" cy="7354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2400" b="1" dirty="0">
                <a:solidFill>
                  <a:srgbClr val="006990"/>
                </a:solidFill>
                <a:latin typeface="Roboto Slab" panose="020B0604020202020204" charset="0"/>
                <a:ea typeface="Roboto Slab" panose="020B0604020202020204" charset="0"/>
              </a:rPr>
              <a:t>Tytuł pierwszej sekcji prezentacji</a:t>
            </a:r>
          </a:p>
          <a:p>
            <a:pPr marL="7620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endParaRPr lang="pl-PL" dirty="0"/>
          </a:p>
          <a:p>
            <a:pPr marL="457200" lvl="0" indent="-3810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endParaRPr sz="2400" dirty="0"/>
          </a:p>
        </p:txBody>
      </p:sp>
      <p:sp>
        <p:nvSpPr>
          <p:cNvPr id="36" name="Prostokąt 35">
            <a:extLst>
              <a:ext uri="{FF2B5EF4-FFF2-40B4-BE49-F238E27FC236}">
                <a16:creationId xmlns:a16="http://schemas.microsoft.com/office/drawing/2014/main" id="{A7DC0368-F66E-42BF-BFBD-5E62226FE682}"/>
              </a:ext>
            </a:extLst>
          </p:cNvPr>
          <p:cNvSpPr>
            <a:spLocks/>
          </p:cNvSpPr>
          <p:nvPr/>
        </p:nvSpPr>
        <p:spPr>
          <a:xfrm flipV="1">
            <a:off x="77517" y="549760"/>
            <a:ext cx="6539737" cy="0"/>
          </a:xfrm>
          <a:prstGeom prst="rect">
            <a:avLst/>
          </a:prstGeom>
          <a:solidFill>
            <a:srgbClr val="006990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0"/>
              </a:lnSpc>
            </a:pPr>
            <a:endParaRPr lang="pl-PL" sz="1200" i="1" dirty="0">
              <a:latin typeface="Roboto Slab" panose="020B0604020202020204" charset="0"/>
              <a:ea typeface="Roboto Slab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035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006990"/>
                </a:solidFill>
              </a:rPr>
              <a:t>4</a:t>
            </a:fld>
            <a:endParaRPr dirty="0">
              <a:solidFill>
                <a:srgbClr val="006990"/>
              </a:solidFill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238E439B-7A10-4505-88B3-64892FF8F1E0}"/>
              </a:ext>
            </a:extLst>
          </p:cNvPr>
          <p:cNvSpPr txBox="1"/>
          <p:nvPr/>
        </p:nvSpPr>
        <p:spPr>
          <a:xfrm>
            <a:off x="7126088" y="33294"/>
            <a:ext cx="24632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900" b="1" dirty="0">
                <a:solidFill>
                  <a:srgbClr val="006990"/>
                </a:solidFill>
                <a:latin typeface="Roboto Slab" panose="020B0604020202020204" charset="0"/>
                <a:ea typeface="Roboto Slab" panose="020B0604020202020204" charset="0"/>
              </a:rPr>
              <a:t>SOS / NSOŚ 2022</a:t>
            </a:r>
          </a:p>
          <a:p>
            <a:pPr algn="ctr"/>
            <a:r>
              <a:rPr lang="pl-PL" sz="900" b="1" dirty="0">
                <a:solidFill>
                  <a:srgbClr val="006990"/>
                </a:solidFill>
                <a:latin typeface="Roboto Slab" panose="020B0604020202020204" charset="0"/>
                <a:ea typeface="Roboto Slab" panose="020B0604020202020204" charset="0"/>
              </a:rPr>
              <a:t>7 – 9 września, Opalenica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50E6EBF1-BBBD-416F-AAD4-69BDE30CB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332" y="4525347"/>
            <a:ext cx="582922" cy="587327"/>
          </a:xfrm>
          <a:prstGeom prst="rect">
            <a:avLst/>
          </a:prstGeom>
        </p:spPr>
      </p:pic>
      <p:sp>
        <p:nvSpPr>
          <p:cNvPr id="14" name="pole tekstowe 13">
            <a:extLst>
              <a:ext uri="{FF2B5EF4-FFF2-40B4-BE49-F238E27FC236}">
                <a16:creationId xmlns:a16="http://schemas.microsoft.com/office/drawing/2014/main" id="{9C19D023-47D9-4B65-8DF2-FA6129C40D4A}"/>
              </a:ext>
            </a:extLst>
          </p:cNvPr>
          <p:cNvSpPr txBox="1"/>
          <p:nvPr/>
        </p:nvSpPr>
        <p:spPr>
          <a:xfrm>
            <a:off x="2818206" y="4712564"/>
            <a:ext cx="35075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000" b="1" dirty="0">
                <a:solidFill>
                  <a:srgbClr val="006990"/>
                </a:solidFill>
                <a:latin typeface="Roboto Slab" panose="020B0604020202020204" charset="0"/>
                <a:ea typeface="Roboto Slab" panose="020B0604020202020204" charset="0"/>
              </a:rPr>
              <a:t>XV SZKOŁA OBRÓBKI SKRAWANIEM</a:t>
            </a:r>
          </a:p>
          <a:p>
            <a:pPr algn="ctr"/>
            <a:r>
              <a:rPr lang="pl-PL" sz="1000" b="1" dirty="0">
                <a:solidFill>
                  <a:srgbClr val="006990"/>
                </a:solidFill>
                <a:latin typeface="Roboto Slab" panose="020B0604020202020204" charset="0"/>
                <a:ea typeface="Roboto Slab" panose="020B0604020202020204" charset="0"/>
              </a:rPr>
              <a:t>XLIV NAUKOWA SZKOŁA OBRÓBKI ŚCIERNEJ</a:t>
            </a:r>
          </a:p>
        </p:txBody>
      </p:sp>
      <p:sp>
        <p:nvSpPr>
          <p:cNvPr id="35" name="Google Shape;412;p37">
            <a:extLst>
              <a:ext uri="{FF2B5EF4-FFF2-40B4-BE49-F238E27FC236}">
                <a16:creationId xmlns:a16="http://schemas.microsoft.com/office/drawing/2014/main" id="{BA9C450C-4D70-44A8-AF1A-A86FA0D0BAA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" y="0"/>
            <a:ext cx="5411755" cy="7354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2400" b="1" dirty="0">
                <a:solidFill>
                  <a:srgbClr val="006990"/>
                </a:solidFill>
                <a:latin typeface="Roboto Slab" panose="020B0604020202020204" charset="0"/>
                <a:ea typeface="Roboto Slab" panose="020B0604020202020204" charset="0"/>
              </a:rPr>
              <a:t>Tytuł kolejnej sekcji</a:t>
            </a:r>
            <a:endParaRPr lang="pl-PL" dirty="0"/>
          </a:p>
          <a:p>
            <a:pPr marL="457200" lvl="0" indent="-3810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endParaRPr sz="2400" dirty="0"/>
          </a:p>
        </p:txBody>
      </p:sp>
      <p:sp>
        <p:nvSpPr>
          <p:cNvPr id="36" name="Prostokąt 35">
            <a:extLst>
              <a:ext uri="{FF2B5EF4-FFF2-40B4-BE49-F238E27FC236}">
                <a16:creationId xmlns:a16="http://schemas.microsoft.com/office/drawing/2014/main" id="{A7DC0368-F66E-42BF-BFBD-5E62226FE682}"/>
              </a:ext>
            </a:extLst>
          </p:cNvPr>
          <p:cNvSpPr>
            <a:spLocks/>
          </p:cNvSpPr>
          <p:nvPr/>
        </p:nvSpPr>
        <p:spPr>
          <a:xfrm flipV="1">
            <a:off x="77517" y="549760"/>
            <a:ext cx="6539737" cy="0"/>
          </a:xfrm>
          <a:prstGeom prst="rect">
            <a:avLst/>
          </a:prstGeom>
          <a:solidFill>
            <a:srgbClr val="006990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0"/>
              </a:lnSpc>
            </a:pPr>
            <a:endParaRPr lang="pl-PL" sz="1200" i="1" dirty="0">
              <a:latin typeface="Roboto Slab" panose="020B0604020202020204" charset="0"/>
              <a:ea typeface="Roboto Slab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450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ctrTitle"/>
          </p:nvPr>
        </p:nvSpPr>
        <p:spPr>
          <a:xfrm>
            <a:off x="1398229" y="1655343"/>
            <a:ext cx="6802495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400" dirty="0">
                <a:solidFill>
                  <a:srgbClr val="006990"/>
                </a:solidFill>
              </a:rPr>
              <a:t>TYTUŁ REFERATU</a:t>
            </a:r>
            <a:endParaRPr sz="2400" dirty="0">
              <a:solidFill>
                <a:srgbClr val="006990"/>
              </a:solidFill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5E6BCD4C-6032-4535-94F4-C1791695123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3246595"/>
            <a:ext cx="9144000" cy="751395"/>
          </a:xfrm>
          <a:prstGeom prst="rect">
            <a:avLst/>
          </a:prstGeom>
          <a:gradFill flip="none" rotWithShape="1">
            <a:gsLst>
              <a:gs pos="66000">
                <a:srgbClr val="006990"/>
              </a:gs>
              <a:gs pos="0">
                <a:srgbClr val="0091EA">
                  <a:alpha val="2000"/>
                </a:srgbClr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0"/>
              </a:lnSpc>
            </a:pPr>
            <a:r>
              <a:rPr lang="pl-PL" sz="1600" dirty="0">
                <a:latin typeface="Roboto Slab" panose="020B0604020202020204" charset="0"/>
                <a:ea typeface="Roboto Slab" panose="020B0604020202020204" charset="0"/>
              </a:rPr>
              <a:t>Autorzy</a:t>
            </a:r>
            <a:r>
              <a:rPr lang="pl-PL" sz="1600" baseline="30000" dirty="0">
                <a:latin typeface="Roboto Slab" panose="020B0604020202020204" charset="0"/>
                <a:ea typeface="Roboto Slab" panose="020B0604020202020204" charset="0"/>
              </a:rPr>
              <a:t>1</a:t>
            </a:r>
            <a:endParaRPr lang="pl-PL" baseline="30000" dirty="0">
              <a:latin typeface="Roboto Slab" panose="020B0604020202020204" charset="0"/>
              <a:ea typeface="Roboto Slab" panose="020B060402020202020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l-PL" sz="1200" i="1" baseline="30000" dirty="0">
                <a:latin typeface="Roboto Slab" panose="020B0604020202020204" charset="0"/>
                <a:ea typeface="Roboto Slab" panose="020B0604020202020204" charset="0"/>
              </a:rPr>
              <a:t>1 </a:t>
            </a:r>
            <a:r>
              <a:rPr lang="pl-PL" sz="1200" i="1" dirty="0">
                <a:latin typeface="Roboto Slab" panose="020B0604020202020204" charset="0"/>
                <a:ea typeface="Roboto Slab" panose="020B0604020202020204" charset="0"/>
              </a:rPr>
              <a:t>Afiliacja</a:t>
            </a:r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id="{FB399D8A-0D29-4B54-957E-970F8391998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278308" y="221535"/>
            <a:ext cx="4680498" cy="984885"/>
            <a:chOff x="4316809" y="0"/>
            <a:chExt cx="4680498" cy="984885"/>
          </a:xfrm>
        </p:grpSpPr>
        <p:pic>
          <p:nvPicPr>
            <p:cNvPr id="5" name="Obraz 4">
              <a:extLst>
                <a:ext uri="{FF2B5EF4-FFF2-40B4-BE49-F238E27FC236}">
                  <a16:creationId xmlns:a16="http://schemas.microsoft.com/office/drawing/2014/main" id="{BE2E52C4-6BA2-4EC4-B345-6674C62AAB3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16809" y="63780"/>
              <a:ext cx="850893" cy="857323"/>
            </a:xfrm>
            <a:prstGeom prst="rect">
              <a:avLst/>
            </a:prstGeom>
          </p:spPr>
        </p:pic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CF614943-C3CE-4590-A6A1-A048C116784D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149375" y="0"/>
              <a:ext cx="3089850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b="1" dirty="0">
                  <a:solidFill>
                    <a:srgbClr val="006990"/>
                  </a:solidFill>
                  <a:latin typeface="Roboto Slab" panose="020B0604020202020204" charset="0"/>
                  <a:ea typeface="Roboto Slab" panose="020B0604020202020204" charset="0"/>
                </a:rPr>
                <a:t>SOS / NSOŚ 2022</a:t>
              </a:r>
            </a:p>
            <a:p>
              <a:pPr algn="ctr"/>
              <a:r>
                <a:rPr lang="pl-PL" b="1" dirty="0">
                  <a:solidFill>
                    <a:srgbClr val="006990"/>
                  </a:solidFill>
                  <a:latin typeface="Roboto Slab" panose="020B0604020202020204" charset="0"/>
                  <a:ea typeface="Roboto Slab" panose="020B0604020202020204" charset="0"/>
                </a:rPr>
                <a:t>Wydział Inżynierii Mechanicznej</a:t>
              </a:r>
            </a:p>
            <a:p>
              <a:pPr algn="ctr"/>
              <a:r>
                <a:rPr lang="pl-PL" b="1" dirty="0">
                  <a:solidFill>
                    <a:srgbClr val="006990"/>
                  </a:solidFill>
                  <a:latin typeface="Roboto Slab" panose="020B0604020202020204" charset="0"/>
                  <a:ea typeface="Roboto Slab" panose="020B0604020202020204" charset="0"/>
                </a:rPr>
                <a:t>Politechnika Poznańska</a:t>
              </a:r>
            </a:p>
            <a:p>
              <a:pPr algn="ctr"/>
              <a:r>
                <a:rPr lang="pl-PL" b="1" dirty="0">
                  <a:solidFill>
                    <a:srgbClr val="006990"/>
                  </a:solidFill>
                  <a:latin typeface="Roboto Slab" panose="020B0604020202020204" charset="0"/>
                  <a:ea typeface="Roboto Slab" panose="020B0604020202020204" charset="0"/>
                </a:rPr>
                <a:t>7 – 9 września, Opalenica</a:t>
              </a:r>
            </a:p>
          </p:txBody>
        </p:sp>
        <p:pic>
          <p:nvPicPr>
            <p:cNvPr id="8" name="Obraz 7">
              <a:extLst>
                <a:ext uri="{FF2B5EF4-FFF2-40B4-BE49-F238E27FC236}">
                  <a16:creationId xmlns:a16="http://schemas.microsoft.com/office/drawing/2014/main" id="{8F64D46C-9245-447F-BDFD-003B80DB82B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9225" y="70467"/>
              <a:ext cx="758082" cy="758082"/>
            </a:xfrm>
            <a:prstGeom prst="rect">
              <a:avLst/>
            </a:prstGeom>
          </p:spPr>
        </p:pic>
      </p:grpSp>
      <p:sp>
        <p:nvSpPr>
          <p:cNvPr id="9" name="Google Shape;70;p12">
            <a:extLst>
              <a:ext uri="{FF2B5EF4-FFF2-40B4-BE49-F238E27FC236}">
                <a16:creationId xmlns:a16="http://schemas.microsoft.com/office/drawing/2014/main" id="{9234BB8A-2682-43E2-A991-FD0190F964D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35564" y="4099980"/>
            <a:ext cx="6802495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800"/>
              <a:buFont typeface="Roboto Slab"/>
              <a:buNone/>
              <a:defRPr sz="58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800"/>
              <a:buFont typeface="Roboto Slab"/>
              <a:buNone/>
              <a:defRPr sz="58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800"/>
              <a:buFont typeface="Roboto Slab"/>
              <a:buNone/>
              <a:defRPr sz="58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800"/>
              <a:buFont typeface="Roboto Slab"/>
              <a:buNone/>
              <a:defRPr sz="58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800"/>
              <a:buFont typeface="Roboto Slab"/>
              <a:buNone/>
              <a:defRPr sz="58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800"/>
              <a:buFont typeface="Roboto Slab"/>
              <a:buNone/>
              <a:defRPr sz="58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800"/>
              <a:buFont typeface="Roboto Slab"/>
              <a:buNone/>
              <a:defRPr sz="58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800"/>
              <a:buFont typeface="Roboto Slab"/>
              <a:buNone/>
              <a:defRPr sz="58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800"/>
              <a:buFont typeface="Roboto Slab"/>
              <a:buNone/>
              <a:defRPr sz="58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pl-PL" sz="2400" dirty="0">
                <a:solidFill>
                  <a:srgbClr val="006990"/>
                </a:solidFill>
              </a:rPr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2428614575"/>
      </p:ext>
    </p:extLst>
  </p:cSld>
  <p:clrMapOvr>
    <a:masterClrMapping/>
  </p:clrMapOvr>
</p:sld>
</file>

<file path=ppt/theme/theme1.xml><?xml version="1.0" encoding="utf-8"?>
<a:theme xmlns:a="http://schemas.openxmlformats.org/drawingml/2006/main" name="Cordelia template">
  <a:themeElements>
    <a:clrScheme name="Custom 347">
      <a:dk1>
        <a:srgbClr val="263238"/>
      </a:dk1>
      <a:lt1>
        <a:srgbClr val="FFFFFF"/>
      </a:lt1>
      <a:dk2>
        <a:srgbClr val="607D8B"/>
      </a:dk2>
      <a:lt2>
        <a:srgbClr val="ECEFF1"/>
      </a:lt2>
      <a:accent1>
        <a:srgbClr val="0091EA"/>
      </a:accent1>
      <a:accent2>
        <a:srgbClr val="0053A3"/>
      </a:accent2>
      <a:accent3>
        <a:srgbClr val="607D8B"/>
      </a:accent3>
      <a:accent4>
        <a:srgbClr val="CFD8DC"/>
      </a:accent4>
      <a:accent5>
        <a:srgbClr val="ECEFF1"/>
      </a:accent5>
      <a:accent6>
        <a:srgbClr val="ACDBF8"/>
      </a:accent6>
      <a:hlink>
        <a:srgbClr val="0091EA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116</Words>
  <Application>Microsoft Office PowerPoint</Application>
  <PresentationFormat>Pokaz na ekranie (16:9)</PresentationFormat>
  <Paragraphs>36</Paragraphs>
  <Slides>5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Roboto Slab</vt:lpstr>
      <vt:lpstr>Source Sans Pro</vt:lpstr>
      <vt:lpstr>Arial</vt:lpstr>
      <vt:lpstr>Cordelia template</vt:lpstr>
      <vt:lpstr>TYTUŁ REFERATU</vt:lpstr>
      <vt:lpstr>Prezentacja programu PowerPoint</vt:lpstr>
      <vt:lpstr>Prezentacja programu PowerPoint</vt:lpstr>
      <vt:lpstr>Prezentacja programu PowerPoint</vt:lpstr>
      <vt:lpstr>TYTUŁ REFERATU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STRUKTURY GEOMETRYCZNEJ POWIERZCHNI PO FREZOWANIU KOMPOZYTU DURALCANTM</dc:title>
  <cp:lastModifiedBy>Martyna Wiciak</cp:lastModifiedBy>
  <cp:revision>6</cp:revision>
  <dcterms:modified xsi:type="dcterms:W3CDTF">2022-03-21T11:10:59Z</dcterms:modified>
</cp:coreProperties>
</file>